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73" r:id="rId4"/>
    <p:sldId id="265" r:id="rId5"/>
    <p:sldId id="274" r:id="rId6"/>
    <p:sldId id="275" r:id="rId7"/>
    <p:sldId id="266" r:id="rId8"/>
    <p:sldId id="276" r:id="rId9"/>
    <p:sldId id="282" r:id="rId10"/>
    <p:sldId id="267" r:id="rId11"/>
    <p:sldId id="277" r:id="rId12"/>
    <p:sldId id="268" r:id="rId13"/>
    <p:sldId id="278" r:id="rId14"/>
    <p:sldId id="269" r:id="rId15"/>
    <p:sldId id="279" r:id="rId16"/>
    <p:sldId id="270" r:id="rId17"/>
    <p:sldId id="280" r:id="rId18"/>
    <p:sldId id="286" r:id="rId19"/>
    <p:sldId id="271" r:id="rId20"/>
    <p:sldId id="287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6235" autoAdjust="0"/>
  </p:normalViewPr>
  <p:slideViewPr>
    <p:cSldViewPr snapToGrid="0">
      <p:cViewPr varScale="1">
        <p:scale>
          <a:sx n="79" d="100"/>
          <a:sy n="79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24AABA-A538-4EED-AFC4-30E0670819F9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BE488-5038-42A6-A818-1A4633748DF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3731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="https://pixabay.com/users/mohamed_hassan-5229782/?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=62891"&gt;Mohamed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=62891"&gt;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610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="https://pixabay.com/users/ferdster-15554561/?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=38959"&gt;</a:t>
            </a:r>
            <a:r>
              <a:rPr lang="en-US" altLang="zh-TW" dirty="0" err="1"/>
              <a:t>ferdster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=38959"&gt;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515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="https://pixabay.com/users/christianbodhi-9869182/?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=107609"&gt;Christian Bodhi&lt;/a&gt;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=107609"&gt;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7607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="https://pixabay.com/users/grantmuller-4619676/?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=133176"&gt;Grant Muller&lt;/a&gt;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=133176"&gt;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7125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="https://pixabay.com/users/fe_da_silva-18482044/?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=168434"&gt;</a:t>
            </a:r>
            <a:r>
              <a:rPr lang="en-US" altLang="zh-TW" dirty="0" err="1"/>
              <a:t>fe_da_silva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=168434"&gt;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488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="https://pixabay.com/users/mastertux-470906/?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=148301"&gt;</a:t>
            </a:r>
            <a:r>
              <a:rPr lang="en-US" altLang="zh-TW" dirty="0" err="1"/>
              <a:t>MasterTux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=148301"&gt;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630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="https://pixabay.com/users/mohamed_hassan-5229782/?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=69588"&gt;Mohamed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=69588"&gt;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6135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https://www.videvo.net/video/newspaper-headline-discussing-strike-negotiations-in-trade-union-dispute-5/1799606/#rs=video-box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71153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="https://pixabay.com/users/life-of-vids-1282862/?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=3132"&gt;Life-Of-Vids&lt;/a&gt;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=3132"&gt;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6192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="https://pixabay.com/users/ninosouza-8385382/?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=23355"&gt;Nino Souza Nino&lt;/a&gt;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=23355"&gt;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573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="https://pixabay.com/users/curious_collectibles-11004713/?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=33141"&gt;Shaun&lt;/a&gt;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=33141"&gt;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72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="https://pixabay.com/users/mohamed_hassan-5229782/?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=123689"&gt;Mohamed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=123689"&gt;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38221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="https://pixabay.com/users/asifjaved533-25101545/?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=135591"&gt;Asif </a:t>
            </a:r>
            <a:r>
              <a:rPr lang="en-US" altLang="zh-TW" dirty="0" err="1"/>
              <a:t>Javed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=135591"&gt;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9973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="https://pixabay.com/users/blackmarketmusic-2976878/?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=136284"&gt;3 6&lt;/a&gt;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=136284"&gt;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304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="https://pixabay.com/users/mohamed_hassan-5229782/?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=102869"&gt;Mohamed Hassan&lt;/a&gt;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=102869"&gt;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531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="https://pixabay.com/users/athree23-6195572/?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=18438"&gt;Adrian&lt;/a&gt;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=18438"&gt;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25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="https://pixabay.com/users/samidurrakzai-42221807/?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=202134"&gt;Sami Ullah&lt;/a&gt;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=202134"&gt;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073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="https://pixabay.com/users/christianbodhi-9869182/?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=52430"&gt;Christian Bodhi&lt;/a&gt;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=52430"&gt;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4892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="https://pixabay.com/users/ceos_stock-13890949/?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=27706"&gt;Nans </a:t>
            </a:r>
            <a:r>
              <a:rPr lang="en-US" altLang="zh-TW" dirty="0" err="1"/>
              <a:t>Ceos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=27706"&gt;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270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Video by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="https://pixabay.com/users/engin_akyurt-3656355/?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=44646"&gt;</a:t>
            </a:r>
            <a:r>
              <a:rPr lang="en-US" altLang="zh-TW" dirty="0" err="1"/>
              <a:t>Engin</a:t>
            </a:r>
            <a:r>
              <a:rPr lang="en-US" altLang="zh-TW" dirty="0"/>
              <a:t> </a:t>
            </a:r>
            <a:r>
              <a:rPr lang="en-US" altLang="zh-TW" dirty="0" err="1"/>
              <a:t>Akyurt</a:t>
            </a:r>
            <a:r>
              <a:rPr lang="en-US" altLang="zh-TW" dirty="0"/>
              <a:t>&lt;/a&gt; from &lt;a </a:t>
            </a:r>
            <a:r>
              <a:rPr lang="en-US" altLang="zh-TW" dirty="0" err="1"/>
              <a:t>href</a:t>
            </a:r>
            <a:r>
              <a:rPr lang="en-US" altLang="zh-TW" dirty="0"/>
              <a:t>="https://pixabay.com//?</a:t>
            </a:r>
            <a:r>
              <a:rPr lang="en-US" altLang="zh-TW" dirty="0" err="1"/>
              <a:t>utm_source</a:t>
            </a:r>
            <a:r>
              <a:rPr lang="en-US" altLang="zh-TW" dirty="0"/>
              <a:t>=</a:t>
            </a:r>
            <a:r>
              <a:rPr lang="en-US" altLang="zh-TW" dirty="0" err="1"/>
              <a:t>link-attribution&amp;utm_medium</a:t>
            </a:r>
            <a:r>
              <a:rPr lang="en-US" altLang="zh-TW" dirty="0"/>
              <a:t>=</a:t>
            </a:r>
            <a:r>
              <a:rPr lang="en-US" altLang="zh-TW" dirty="0" err="1"/>
              <a:t>referral&amp;utm_campaign</a:t>
            </a:r>
            <a:r>
              <a:rPr lang="en-US" altLang="zh-TW" dirty="0"/>
              <a:t>=</a:t>
            </a:r>
            <a:r>
              <a:rPr lang="en-US" altLang="zh-TW" dirty="0" err="1"/>
              <a:t>video&amp;utm_content</a:t>
            </a:r>
            <a:r>
              <a:rPr lang="en-US" altLang="zh-TW" dirty="0"/>
              <a:t>=44646"&gt;</a:t>
            </a:r>
            <a:r>
              <a:rPr lang="en-US" altLang="zh-TW" dirty="0" err="1"/>
              <a:t>Pixabay</a:t>
            </a:r>
            <a:r>
              <a:rPr lang="en-US" altLang="zh-TW" dirty="0"/>
              <a:t>&lt;/a&gt;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BE488-5038-42A6-A818-1A4633748DF6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96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0B4A1-575E-4CCE-B106-7BD55E782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79A856-627F-40A8-8A58-25A29CB1C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088E160-FDD0-4C31-B3CE-A75EA5A70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F58CEC-AB9A-4534-A9A5-476F805BE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B39DBD-3AF0-4632-9CAC-1F0C94375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6293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B85148-10B8-4A6D-8177-052A46C96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A7A03C2-B6F4-4B16-A6D9-D2EE4C021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95EACC1-69B0-4AED-B8B6-287BA9FE1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F55E31-8403-42AD-8F17-4E7996858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2C1C7B-DC36-4D9D-8BB7-246AA7145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332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6203D9D-9CCD-47CF-B1C1-BB29924DB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9F30196-6E38-498B-A5BF-03426654E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EF05AE-CD0C-49DC-8144-0F5BE06C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658AE93-56AD-4E05-AA66-DA4E7A1FD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13EFF4-1779-44CC-88D3-A7DD159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6456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50E361-63F9-4FFA-936C-345763B5B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85F3FC-A997-45FB-AABA-9D707CC29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95C782-2FD8-4AAB-9AF9-7C9CA88B2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1A3543-5A7C-43B8-931F-A50541FB0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0D4CE9D-FC1D-451D-B971-65D6C9FF3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9894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789C7-9F03-4685-86EF-57240C2D7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A65786-3C37-4508-B075-86D881F62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3DFD2D-7300-40C5-93E7-1CA409421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E726F5-082B-459F-9D3D-BCBD1F520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D857BF-5A01-4473-9269-D285EB4E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2342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B388FA-871E-4360-90F7-EA58F8166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5B15A6F-23FA-4E90-9C53-8E54B4DD52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44D3FC-A0D7-40F1-99C8-1F7D1CD99A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388EF56-F174-4410-8555-4762568EB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C3EB65-DD9E-47DB-AE7B-3045DB30B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A55E07-DDE9-41BB-83CC-59ADCE40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63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2F64F0-3B82-4289-9F47-D00306A06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E26A7A6-1FDC-4433-9E8D-9B0A6569C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B9A6EDA-4C29-4D87-B82F-D54F5CD706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078DE03-F67B-4FB7-B0FA-F6A52BE6EE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143D2F3-FF5D-4933-9346-ED3314494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ABCEE82-F8B6-4819-B629-29CBF9AE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F6C44E3-9396-4C44-BD80-F23716E5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0F610D0-6AC0-454E-8134-1AA2F327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113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24B8CD-425C-460B-B359-6ED5C4C18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EDF4C9-5FF2-4247-B3D1-03A76D8C1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92AB1C-06E4-4716-A2A5-24AE8A27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18EC75-86B5-4072-AB99-6559CA0D6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3507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4FD3ABD-B5E5-4976-BA22-FEA81132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A57D548-F198-4E37-AC5D-E5A2C5622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73BD94-8042-4856-85E0-71BED275B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079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55EB2D-A8AC-473C-BC38-E64200339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1A11AC-BCF4-4329-A69A-14C553D4E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6F7909-0FD4-48DF-A8E5-BFF80BBA2E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BB8D1D-0505-48F6-B78E-7489E38B6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547CC3D-CDFB-4294-B491-1B4D3E06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DE2BEE-0081-438A-BE55-8C39642F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33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7BDECF-E2BD-44B3-B0D0-919C52CA8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7DF3DA7-B862-437D-B992-87312A4FA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9677E6-A13B-4B3E-9624-5AB2FE161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9278780-75DF-4EDE-9A9F-8C04D82CA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DC67F85-663C-4465-BDAA-B770B0976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52875B0-94F0-47C2-B616-0E10F0C8D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543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3D3047F-C948-4A85-BC63-F758F298A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CCA4739-FDBF-4ED2-B869-CF64E3F71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5F1AFCA-319D-4212-8D6B-A1F679239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0E475-D1CE-42F1-A713-0859CCE4C434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6E1E4E-104F-41E4-9A21-0EF531656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0042FA8-AD4F-4AAF-9B9A-5F3DC9A52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9EC4B-3741-46BD-B3A3-80A2C04E18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93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62891-505080461_small">
            <a:hlinkClick r:id="" action="ppaction://media"/>
            <a:extLst>
              <a:ext uri="{FF2B5EF4-FFF2-40B4-BE49-F238E27FC236}">
                <a16:creationId xmlns:a16="http://schemas.microsoft.com/office/drawing/2014/main" id="{5D34D24E-CAA7-48F8-9252-7F2A522CD6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533C9F6-F404-4512-8041-05D019E27F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  <a:b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6E67FDD-3CD9-4FDF-B147-4A81178533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890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8959-420224579_small">
            <a:hlinkClick r:id="" action="ppaction://media"/>
            <a:extLst>
              <a:ext uri="{FF2B5EF4-FFF2-40B4-BE49-F238E27FC236}">
                <a16:creationId xmlns:a16="http://schemas.microsoft.com/office/drawing/2014/main" id="{84753A37-B788-418B-AF89-ED991EA9B1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 </a:t>
            </a:r>
          </a:p>
        </p:txBody>
      </p:sp>
    </p:spTree>
    <p:extLst>
      <p:ext uri="{BB962C8B-B14F-4D97-AF65-F5344CB8AC3E}">
        <p14:creationId xmlns:p14="http://schemas.microsoft.com/office/powerpoint/2010/main" val="241708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7609-678971074_small">
            <a:hlinkClick r:id="" action="ppaction://media"/>
            <a:extLst>
              <a:ext uri="{FF2B5EF4-FFF2-40B4-BE49-F238E27FC236}">
                <a16:creationId xmlns:a16="http://schemas.microsoft.com/office/drawing/2014/main" id="{172F4AA3-F0A6-4A13-BFFC-9288C6F60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3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3176-755975227_small">
            <a:hlinkClick r:id="" action="ppaction://media"/>
            <a:extLst>
              <a:ext uri="{FF2B5EF4-FFF2-40B4-BE49-F238E27FC236}">
                <a16:creationId xmlns:a16="http://schemas.microsoft.com/office/drawing/2014/main" id="{992597F1-D310-407E-B1CE-7B82BA74FF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 </a:t>
            </a:r>
          </a:p>
        </p:txBody>
      </p:sp>
    </p:spTree>
    <p:extLst>
      <p:ext uri="{BB962C8B-B14F-4D97-AF65-F5344CB8AC3E}">
        <p14:creationId xmlns:p14="http://schemas.microsoft.com/office/powerpoint/2010/main" val="4012181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8434-839220653_small">
            <a:hlinkClick r:id="" action="ppaction://media"/>
            <a:extLst>
              <a:ext uri="{FF2B5EF4-FFF2-40B4-BE49-F238E27FC236}">
                <a16:creationId xmlns:a16="http://schemas.microsoft.com/office/drawing/2014/main" id="{BF781DC7-9DC9-41B4-8B30-C6A46AAD2E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48301-793718115_small">
            <a:hlinkClick r:id="" action="ppaction://media"/>
            <a:extLst>
              <a:ext uri="{FF2B5EF4-FFF2-40B4-BE49-F238E27FC236}">
                <a16:creationId xmlns:a16="http://schemas.microsoft.com/office/drawing/2014/main" id="{62FB8EF4-2FC7-4F85-B55B-96D29F09D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 </a:t>
            </a:r>
            <a:r>
              <a:rPr lang="zh-TW" altLang="en-US" sz="6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意外 </a:t>
            </a:r>
          </a:p>
        </p:txBody>
      </p:sp>
    </p:spTree>
    <p:extLst>
      <p:ext uri="{BB962C8B-B14F-4D97-AF65-F5344CB8AC3E}">
        <p14:creationId xmlns:p14="http://schemas.microsoft.com/office/powerpoint/2010/main" val="284242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9588-533374247_small">
            <a:hlinkClick r:id="" action="ppaction://media"/>
            <a:extLst>
              <a:ext uri="{FF2B5EF4-FFF2-40B4-BE49-F238E27FC236}">
                <a16:creationId xmlns:a16="http://schemas.microsoft.com/office/drawing/2014/main" id="{E63FCA60-21B0-4E5C-A01F-268DAA5F42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464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799606_front_page_arbitration_breakthrough_23011601Strikes  Weather Headlines4k0231080p12000br">
            <a:hlinkClick r:id="" action="ppaction://media"/>
            <a:extLst>
              <a:ext uri="{FF2B5EF4-FFF2-40B4-BE49-F238E27FC236}">
                <a16:creationId xmlns:a16="http://schemas.microsoft.com/office/drawing/2014/main" id="{57D940F5-5EA2-4416-AAB6-0BB0F9AE0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 </a:t>
            </a:r>
          </a:p>
        </p:txBody>
      </p:sp>
    </p:spTree>
    <p:extLst>
      <p:ext uri="{BB962C8B-B14F-4D97-AF65-F5344CB8AC3E}">
        <p14:creationId xmlns:p14="http://schemas.microsoft.com/office/powerpoint/2010/main" val="37645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132-166335897_small">
            <a:hlinkClick r:id="" action="ppaction://media"/>
            <a:extLst>
              <a:ext uri="{FF2B5EF4-FFF2-40B4-BE49-F238E27FC236}">
                <a16:creationId xmlns:a16="http://schemas.microsoft.com/office/drawing/2014/main" id="{D71AD1AA-A140-4648-8771-159270E07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3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3355-334950213_small">
            <a:hlinkClick r:id="" action="ppaction://media"/>
            <a:extLst>
              <a:ext uri="{FF2B5EF4-FFF2-40B4-BE49-F238E27FC236}">
                <a16:creationId xmlns:a16="http://schemas.microsoft.com/office/drawing/2014/main" id="{2C56A7DF-0451-45A1-AA60-3E9A5701EF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65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3141-396487724_small">
            <a:hlinkClick r:id="" action="ppaction://media"/>
            <a:extLst>
              <a:ext uri="{FF2B5EF4-FFF2-40B4-BE49-F238E27FC236}">
                <a16:creationId xmlns:a16="http://schemas.microsoft.com/office/drawing/2014/main" id="{BCCC22CF-C8A4-4CF5-BF5A-87AD9B63C3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55540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3689-728698068_small">
            <a:hlinkClick r:id="" action="ppaction://media"/>
            <a:extLst>
              <a:ext uri="{FF2B5EF4-FFF2-40B4-BE49-F238E27FC236}">
                <a16:creationId xmlns:a16="http://schemas.microsoft.com/office/drawing/2014/main" id="{0614C283-9291-4B78-9337-F6A40E6B6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6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5591-762117624_small">
            <a:hlinkClick r:id="" action="ppaction://media"/>
            <a:extLst>
              <a:ext uri="{FF2B5EF4-FFF2-40B4-BE49-F238E27FC236}">
                <a16:creationId xmlns:a16="http://schemas.microsoft.com/office/drawing/2014/main" id="{506082B5-F84A-4284-9798-1C957CB042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4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6284-764387740_small">
            <a:hlinkClick r:id="" action="ppaction://media"/>
            <a:extLst>
              <a:ext uri="{FF2B5EF4-FFF2-40B4-BE49-F238E27FC236}">
                <a16:creationId xmlns:a16="http://schemas.microsoft.com/office/drawing/2014/main" id="{BC68E204-94D2-410B-8CB5-47185BA87D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02869-661304971_small">
            <a:hlinkClick r:id="" action="ppaction://media"/>
            <a:extLst>
              <a:ext uri="{FF2B5EF4-FFF2-40B4-BE49-F238E27FC236}">
                <a16:creationId xmlns:a16="http://schemas.microsoft.com/office/drawing/2014/main" id="{FC11C1ED-D292-4B32-AFE9-F2135287F2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 </a:t>
            </a:r>
          </a:p>
        </p:txBody>
      </p:sp>
    </p:spTree>
    <p:extLst>
      <p:ext uri="{BB962C8B-B14F-4D97-AF65-F5344CB8AC3E}">
        <p14:creationId xmlns:p14="http://schemas.microsoft.com/office/powerpoint/2010/main" val="41973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8438-292228576_small">
            <a:hlinkClick r:id="" action="ppaction://media"/>
            <a:extLst>
              <a:ext uri="{FF2B5EF4-FFF2-40B4-BE49-F238E27FC236}">
                <a16:creationId xmlns:a16="http://schemas.microsoft.com/office/drawing/2014/main" id="{54BD8C25-23E0-44B2-B7C2-E00C98F800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3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34-917314709_small">
            <a:hlinkClick r:id="" action="ppaction://media"/>
            <a:extLst>
              <a:ext uri="{FF2B5EF4-FFF2-40B4-BE49-F238E27FC236}">
                <a16:creationId xmlns:a16="http://schemas.microsoft.com/office/drawing/2014/main" id="{42C58281-42A4-41FD-BAB7-D980B2ABA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2430-468806577_small">
            <a:hlinkClick r:id="" action="ppaction://media"/>
            <a:extLst>
              <a:ext uri="{FF2B5EF4-FFF2-40B4-BE49-F238E27FC236}">
                <a16:creationId xmlns:a16="http://schemas.microsoft.com/office/drawing/2014/main" id="{D440B37B-A9F3-4FE7-A125-81A63B4E9A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DB2E76-A7CB-4095-A944-A6ADBF32E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4246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7706-365890968_small">
            <a:hlinkClick r:id="" action="ppaction://media"/>
            <a:extLst>
              <a:ext uri="{FF2B5EF4-FFF2-40B4-BE49-F238E27FC236}">
                <a16:creationId xmlns:a16="http://schemas.microsoft.com/office/drawing/2014/main" id="{EE526FD0-4D58-4E21-850F-5FABEE4C65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350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4646-439940287_small">
            <a:hlinkClick r:id="" action="ppaction://media"/>
            <a:extLst>
              <a:ext uri="{FF2B5EF4-FFF2-40B4-BE49-F238E27FC236}">
                <a16:creationId xmlns:a16="http://schemas.microsoft.com/office/drawing/2014/main" id="{98A9E503-B0AB-44D4-A480-C2E0155EA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8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</TotalTime>
  <Words>1676</Words>
  <Application>Microsoft Office PowerPoint</Application>
  <PresentationFormat>寬螢幕</PresentationFormat>
  <Paragraphs>48</Paragraphs>
  <Slides>20</Slides>
  <Notes>20</Notes>
  <HiddenSlides>0</HiddenSlides>
  <MMClips>20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6" baseType="lpstr">
      <vt:lpstr>微軟正黑體</vt:lpstr>
      <vt:lpstr>新細明體</vt:lpstr>
      <vt:lpstr>Arial</vt:lpstr>
      <vt:lpstr>Calibri</vt:lpstr>
      <vt:lpstr>Calibri Light</vt:lpstr>
      <vt:lpstr>Office 佈景主題</vt:lpstr>
      <vt:lpstr>職場故事 (Animaze)</vt:lpstr>
      <vt:lpstr>PowerPoint 簡報</vt:lpstr>
      <vt:lpstr>PowerPoint 簡報</vt:lpstr>
      <vt:lpstr>1. 目標 </vt:lpstr>
      <vt:lpstr>PowerPoint 簡報</vt:lpstr>
      <vt:lpstr>PowerPoint 簡報</vt:lpstr>
      <vt:lpstr>2. 阻礙</vt:lpstr>
      <vt:lpstr>PowerPoint 簡報</vt:lpstr>
      <vt:lpstr>PowerPoint 簡報</vt:lpstr>
      <vt:lpstr>3. 努力 </vt:lpstr>
      <vt:lpstr>PowerPoint 簡報</vt:lpstr>
      <vt:lpstr>4. 結果 </vt:lpstr>
      <vt:lpstr>PowerPoint 簡報</vt:lpstr>
      <vt:lpstr>5. 意外 </vt:lpstr>
      <vt:lpstr>PowerPoint 簡報</vt:lpstr>
      <vt:lpstr>6. 轉彎 </vt:lpstr>
      <vt:lpstr>PowerPoint 簡報</vt:lpstr>
      <vt:lpstr>PowerPoint 簡報</vt:lpstr>
      <vt:lpstr>7. 結局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職場故事 (Animaze)</dc:title>
  <dc:creator>cg</dc:creator>
  <cp:lastModifiedBy>吳泳霈</cp:lastModifiedBy>
  <cp:revision>15</cp:revision>
  <dcterms:created xsi:type="dcterms:W3CDTF">2024-09-20T07:47:40Z</dcterms:created>
  <dcterms:modified xsi:type="dcterms:W3CDTF">2024-09-23T17:29:14Z</dcterms:modified>
</cp:coreProperties>
</file>